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9472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uristela Paniago Damasceno" initials="NPD" lastIdx="1" clrIdx="0">
    <p:extLst>
      <p:ext uri="{19B8F6BF-5375-455C-9EA6-DF929625EA0E}">
        <p15:presenceInfo xmlns:p15="http://schemas.microsoft.com/office/powerpoint/2012/main" userId="d5a367e54ee2299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E34"/>
    <a:srgbClr val="FFBC8A"/>
    <a:srgbClr val="FFA058"/>
    <a:srgbClr val="F5A200"/>
    <a:srgbClr val="009AE1"/>
    <a:srgbClr val="F5A000"/>
    <a:srgbClr val="0091D5"/>
    <a:srgbClr val="99700A"/>
    <a:srgbClr val="F472D0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48" autoAdjust="0"/>
    <p:restoredTop sz="93325" autoAdjust="0"/>
  </p:normalViewPr>
  <p:slideViewPr>
    <p:cSldViewPr snapToGrid="0">
      <p:cViewPr varScale="1">
        <p:scale>
          <a:sx n="60" d="100"/>
          <a:sy n="60" d="100"/>
        </p:scale>
        <p:origin x="7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6023" tIns="48012" rIns="96023" bIns="48012" rtlCol="0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6023" tIns="48012" rIns="96023" bIns="48012" rtlCol="0"/>
          <a:lstStyle>
            <a:lvl1pPr algn="r">
              <a:defRPr sz="1300"/>
            </a:lvl1pPr>
          </a:lstStyle>
          <a:p>
            <a:fld id="{F1B0B2C8-9782-46B1-B0AF-1F37DC769635}" type="datetimeFigureOut">
              <a:rPr lang="pt-BR" smtClean="0"/>
              <a:t>07/11/2025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023" tIns="48012" rIns="96023" bIns="48012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6023" tIns="48012" rIns="96023" bIns="48012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6023" tIns="48012" rIns="96023" bIns="48012" rtlCol="0" anchor="b"/>
          <a:lstStyle>
            <a:lvl1pPr algn="l">
              <a:defRPr sz="13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6023" tIns="48012" rIns="96023" bIns="48012" rtlCol="0" anchor="b"/>
          <a:lstStyle>
            <a:lvl1pPr algn="r">
              <a:defRPr sz="1300"/>
            </a:lvl1pPr>
          </a:lstStyle>
          <a:p>
            <a:fld id="{EA220C80-482D-4F24-BD6B-15C5A3F2718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61517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A06914-2576-4686-8202-A1182321C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75" y="1"/>
            <a:ext cx="7991475" cy="1247774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9E576E0-2554-4CE3-B908-68CBD5A3C2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E516375-28AA-4D01-A105-70EB37AF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A1623DE-CB6F-4665-BF33-4624708A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6C810-D68F-4BB8-8267-E36016FBF647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4B8ADAD-EA26-4CAF-859A-C8661D195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ABC3596-F779-4CBB-B1EA-F9ABD433E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A736BD17-0B30-46C3-856F-F07EC4FB7499}"/>
              </a:ext>
            </a:extLst>
          </p:cNvPr>
          <p:cNvSpPr/>
          <p:nvPr userDrawn="1"/>
        </p:nvSpPr>
        <p:spPr>
          <a:xfrm>
            <a:off x="9620251" y="-1"/>
            <a:ext cx="2514600" cy="12477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138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2679C2-4414-4793-BA11-67A17F066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EC385A0-A05E-44B9-A53E-841098A8F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DCD83E-4B09-43F4-9697-687834540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D3EAE-4FB3-4E09-9CD9-E37C4E34F151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B979AB-F9D5-441F-8F20-C33B700AB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AD60A1-681C-4821-A881-1BF692F5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090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465670-D520-47DF-9FCB-1C77B313B6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E7CE76C-22B3-4CFD-869F-04B3361301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7944C7-6B8A-4309-98DE-024EA234E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E8AB9-C431-4AE8-9CE0-E9805FA5C3FD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98EFBB4-0175-441D-B4C6-F52D1219C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5DA551-A384-447C-87FC-4E362867A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95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FD7795-D8D1-48B7-9A6F-85D84B55A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E654EC-8FE0-4C2E-A162-A7E1B3BBF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8C27A4-0E39-4DFE-8F57-71D9B5E06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7260D-A3AF-40ED-8FE6-97369BEB5290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6325F3-FFED-4F1A-884E-E6E11FE06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2F5260-A032-4AEB-8FBB-D961EC42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03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E7ED69-A10D-4F22-8F52-663C7036E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E1877A9-4944-42E8-BA2F-59A31CE04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B0563F-56CA-4919-8D32-F9ABCE307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CF27D-BC25-4919-BFE1-1F97F57159D3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B3AC2D-A45D-4E02-A182-E77CF83F5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1E6124-E3B0-4B8E-BFBC-5B6689DAB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116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78548C-EF92-497A-8235-18D3070E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226DA3B-5983-4361-A3F4-68B2E698A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496B7-4ED3-4094-B163-3C530177484F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05464E1-0210-411B-8C41-E3C17448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9FD6C40-2CAD-46B7-8DAD-140A141B0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858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2B6CE3-79F0-4042-9E50-F8B4E2CAC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3FC922-D9EA-402A-B117-B698F0313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F5A0866-25E0-4188-A79C-56C719D9D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51ABDCB-6165-4219-B668-DBCEA41655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AC75350-47D0-426C-82DF-CF6F279A63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00DF782E-C209-4D3D-8462-9B4FFCC17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F4119-9C29-4E4B-AC79-F13E8F9205E7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45C0D81-5AD2-4DF5-BEEA-542009A6E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56E801B-6048-4C5A-8690-C7E376EAC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629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68009-A2C7-4903-82C6-1173D262A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848C7B37-2EF7-49F8-BF29-114CADCE1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BE6D-FCE2-4680-A145-6485B378C35C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FECED5F3-3785-4229-B69C-A91EBAFB3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F2ED5DA-2CA4-4DEC-99E6-836149142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849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BB3536-F8C5-4817-9E64-DDE307DEB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2869A-A831-4BEC-9A9D-9E4A209DB2BC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59D3FD7-214A-46E4-B329-4D2AE794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B0ADD70-558B-4C52-8F30-724EECDCB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78170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E06794-E6F6-4AF4-BFEC-F686DD40E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70F5C6-5E7A-431B-927B-88D229DD4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68CB98A-363F-46A5-89BD-D7C064ABD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537102D-34AF-4FA9-9D08-DA04E8B4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AA760-E259-4E4B-ACD1-196F3D05BB36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81D024F-1ADF-461C-800A-299DAF351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6D52A58-28A4-4A26-A1DE-5A5995ADA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937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50AECD-1DB0-4E35-89D0-3A765B45E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311B705-980C-4E1D-B6D1-5EC4FBDEDB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7EAD719-5FBB-4F93-8D35-69D942214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2E11D6A-44F4-4320-86F5-00C897460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AF325-9C54-4690-87FB-275C9FEB7ECA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0775F2E-EF93-4A6F-801B-B0A96B101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/>
              <a:t>Energisa Mato Grosso do Sul</a:t>
            </a: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E7C8265-B8F2-4152-B278-4931CC732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1436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21FCB21-E349-480B-9CD0-EB232D255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D20EA3F-B11E-4BB2-83A8-6434EBBD1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86773A-B965-4158-9FDB-2A1A46DE8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BB233-2A90-4C5A-99AE-57DCC7346532}" type="datetime1">
              <a:rPr lang="pt-BR" smtClean="0"/>
              <a:t>07/11/2025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D7F2DD-6E63-4604-A62D-10B3E26D5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Energisa Mato Grosso do Sul</a:t>
            </a: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6A65B4-CB8A-4771-97B5-12B448B04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18A88-B937-4101-A33A-6914C768E818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46311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0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rgbClr val="008E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25C822CE-08C3-4168-BAE6-C605984678E0}"/>
              </a:ext>
            </a:extLst>
          </p:cNvPr>
          <p:cNvSpPr txBox="1">
            <a:spLocks/>
          </p:cNvSpPr>
          <p:nvPr/>
        </p:nvSpPr>
        <p:spPr>
          <a:xfrm>
            <a:off x="311500" y="803705"/>
            <a:ext cx="4407100" cy="281866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5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AUDIÊNCIA</a:t>
            </a:r>
          </a:p>
          <a:p>
            <a:pPr algn="ctr">
              <a:spcAft>
                <a:spcPts val="600"/>
              </a:spcAft>
            </a:pPr>
            <a:r>
              <a:rPr lang="en-US" sz="5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PÚBLICA</a:t>
            </a:r>
            <a:endParaRPr lang="en-US" sz="5200" b="1" kern="1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Aft>
                <a:spcPts val="600"/>
              </a:spcAft>
            </a:pPr>
            <a:endParaRPr lang="en-US" sz="5200" b="1" kern="1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>
              <a:spcAft>
                <a:spcPts val="600"/>
              </a:spcAft>
            </a:pPr>
            <a:r>
              <a:rPr lang="en-US" sz="52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001/2025</a:t>
            </a:r>
            <a:endParaRPr lang="en-US" sz="4000" b="1" kern="12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ítulo 1">
            <a:extLst>
              <a:ext uri="{FF2B5EF4-FFF2-40B4-BE49-F238E27FC236}">
                <a16:creationId xmlns:a16="http://schemas.microsoft.com/office/drawing/2014/main" id="{C8116209-6881-4FB1-8EE4-12B2CB584F7C}"/>
              </a:ext>
            </a:extLst>
          </p:cNvPr>
          <p:cNvSpPr txBox="1">
            <a:spLocks/>
          </p:cNvSpPr>
          <p:nvPr/>
        </p:nvSpPr>
        <p:spPr>
          <a:xfrm>
            <a:off x="468557" y="4235506"/>
            <a:ext cx="4531433" cy="123101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lang="en-US" sz="4800" b="1" kern="12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PROGRAMAÇÃO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15E89E2-5E3E-4263-923B-31D760876883}"/>
              </a:ext>
            </a:extLst>
          </p:cNvPr>
          <p:cNvSpPr txBox="1"/>
          <p:nvPr/>
        </p:nvSpPr>
        <p:spPr>
          <a:xfrm>
            <a:off x="5890517" y="1725046"/>
            <a:ext cx="5989983" cy="42043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9:00 – Abertura da Audiência, Fala do Presidente </a:t>
            </a:r>
          </a:p>
          <a:p>
            <a:pPr>
              <a:lnSpc>
                <a:spcPct val="150000"/>
              </a:lnSpc>
            </a:pP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9:15 – Esclarecimentos Gerais, Ouvidoria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5963" indent="-715963" algn="just">
              <a:lnSpc>
                <a:spcPct val="150000"/>
              </a:lnSpc>
            </a:pPr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9:30 – Apresentação da Proposta de Revisão Tarifária pela Agems e Fundação Theodomiro Santiago (FTS)</a:t>
            </a:r>
            <a:endParaRPr lang="pt-BR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715963" indent="-715963" algn="just">
              <a:lnSpc>
                <a:spcPct val="150000"/>
              </a:lnSpc>
            </a:pPr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10:00 – Apresentação da Proposta de Revisão Tarifária pela </a:t>
            </a:r>
            <a:r>
              <a:rPr lang="pt-BR" sz="1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Sanesul</a:t>
            </a:r>
            <a:r>
              <a:rPr lang="pt-B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 Consultoria Quantu</a:t>
            </a:r>
            <a:r>
              <a:rPr lang="pt-BR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</a:t>
            </a:r>
          </a:p>
          <a:p>
            <a:pPr marL="715963" indent="-715963" algn="just">
              <a:lnSpc>
                <a:spcPct val="150000"/>
              </a:lnSpc>
            </a:pP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10:30 – Leitura de contribuições recebidas pela </a:t>
            </a:r>
            <a:r>
              <a:rPr lang="pt-BR" dirty="0">
                <a:latin typeface="Calibri" panose="020F0502020204030204" pitchFamily="34" charset="0"/>
                <a:ea typeface="Times New Roman" panose="02020603050405020304" pitchFamily="18" charset="0"/>
              </a:rPr>
              <a:t>AGEMS até o final da exposição técnica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10:45 – Respostas as perguntas 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t-B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11:00 – Encerramento – Diretoria de Saneamento Agems</a:t>
            </a:r>
            <a:endParaRPr lang="pt-BR" sz="2000" i="1" dirty="0">
              <a:cs typeface="Arial" pitchFamily="34"/>
            </a:endParaRPr>
          </a:p>
        </p:txBody>
      </p:sp>
      <p:pic>
        <p:nvPicPr>
          <p:cNvPr id="2" name="Imagem 1" descr="image1">
            <a:extLst>
              <a:ext uri="{FF2B5EF4-FFF2-40B4-BE49-F238E27FC236}">
                <a16:creationId xmlns:a16="http://schemas.microsoft.com/office/drawing/2014/main" id="{8CB79704-DF31-E42F-07EC-F8283AF7B9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281" b="83666"/>
          <a:stretch/>
        </p:blipFill>
        <p:spPr bwMode="auto">
          <a:xfrm>
            <a:off x="7802245" y="0"/>
            <a:ext cx="4212546" cy="17463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228593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26639</TotalTime>
  <Words>76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Nauristela</dc:creator>
  <cp:lastModifiedBy>Iara Marchioretto</cp:lastModifiedBy>
  <cp:revision>456</cp:revision>
  <cp:lastPrinted>2021-07-05T17:00:22Z</cp:lastPrinted>
  <dcterms:created xsi:type="dcterms:W3CDTF">2020-09-08T16:00:18Z</dcterms:created>
  <dcterms:modified xsi:type="dcterms:W3CDTF">2025-11-07T15:22:42Z</dcterms:modified>
</cp:coreProperties>
</file>